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ADF61C-1F67-4BB4-9B21-2239EA8430DC}" type="datetimeFigureOut">
              <a:rPr lang="en-CA" smtClean="0"/>
              <a:pPr/>
              <a:t>11/04/2011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481C9E-06EC-439B-B0D2-4336B335096D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60649"/>
            <a:ext cx="7772400" cy="792087"/>
          </a:xfrm>
        </p:spPr>
        <p:txBody>
          <a:bodyPr/>
          <a:lstStyle/>
          <a:p>
            <a:r>
              <a:rPr lang="en-CA" dirty="0" smtClean="0"/>
              <a:t>Fortress D2L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>
            <a:normAutofit/>
          </a:bodyPr>
          <a:lstStyle/>
          <a:p>
            <a:r>
              <a:rPr lang="en-CA" dirty="0" smtClean="0"/>
              <a:t>Background</a:t>
            </a:r>
          </a:p>
          <a:p>
            <a:r>
              <a:rPr lang="en-CA" dirty="0" smtClean="0"/>
              <a:t>Process</a:t>
            </a:r>
          </a:p>
          <a:p>
            <a:r>
              <a:rPr lang="en-CA" dirty="0" smtClean="0"/>
              <a:t>Goals</a:t>
            </a:r>
          </a:p>
          <a:p>
            <a:r>
              <a:rPr lang="en-CA" dirty="0" smtClean="0"/>
              <a:t>Attention (mot)</a:t>
            </a:r>
          </a:p>
          <a:p>
            <a:r>
              <a:rPr lang="en-CA" dirty="0" smtClean="0"/>
              <a:t>Relevance</a:t>
            </a:r>
          </a:p>
          <a:p>
            <a:r>
              <a:rPr lang="en-CA" dirty="0" smtClean="0"/>
              <a:t>Confidence</a:t>
            </a:r>
          </a:p>
          <a:p>
            <a:r>
              <a:rPr lang="en-CA" dirty="0" smtClean="0"/>
              <a:t>Satisfaction</a:t>
            </a:r>
          </a:p>
        </p:txBody>
      </p:sp>
      <p:pic>
        <p:nvPicPr>
          <p:cNvPr id="4" name="Picture 3" descr="s1_eder679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1521" y="1128391"/>
            <a:ext cx="7220958" cy="460121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CA" b="1" dirty="0" smtClean="0"/>
              <a:t>Fortress D2L – A Special Place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/>
          </a:p>
        </p:txBody>
      </p:sp>
      <p:pic>
        <p:nvPicPr>
          <p:cNvPr id="4" name="Picture 3" descr="s2_eder679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8136904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CA" b="1" dirty="0" smtClean="0"/>
              <a:t>Fortress D2L – A Special Test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/>
          </a:p>
        </p:txBody>
      </p:sp>
      <p:pic>
        <p:nvPicPr>
          <p:cNvPr id="4" name="Picture 3" descr="s3_eder67917_tes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8208912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CA" b="1" dirty="0" smtClean="0"/>
              <a:t>Fortress D2L – Inner Sanctum</a:t>
            </a:r>
            <a:endParaRPr lang="en-CA" dirty="0"/>
          </a:p>
        </p:txBody>
      </p:sp>
      <p:pic>
        <p:nvPicPr>
          <p:cNvPr id="5" name="Content Placeholder 4" descr="s4_eder67917_inner_sanctu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5810" y="1649090"/>
            <a:ext cx="7192379" cy="461074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</TotalTime>
  <Words>29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Fortress D2L</vt:lpstr>
      <vt:lpstr>Fortress D2L – A Special Place</vt:lpstr>
      <vt:lpstr>Fortress D2L – A Special Test</vt:lpstr>
      <vt:lpstr>Fortress D2L – Inner Sanctum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Doug Engh</dc:creator>
  <cp:lastModifiedBy>Doug Engh</cp:lastModifiedBy>
  <cp:revision>7</cp:revision>
  <dcterms:created xsi:type="dcterms:W3CDTF">2011-04-08T23:39:34Z</dcterms:created>
  <dcterms:modified xsi:type="dcterms:W3CDTF">2011-04-12T01:21:59Z</dcterms:modified>
</cp:coreProperties>
</file>